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A7366E-FD3B-4177-BB6E-AFE440DA8B42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CF716F-E192-44B2-B6BD-F69E0B4328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799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F716F-E192-44B2-B6BD-F69E0B43280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042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11A1B-8E2C-47C8-814F-B3354DA138CA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4503-E8DC-43D1-9E0B-D5DDBE3E1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296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11A1B-8E2C-47C8-814F-B3354DA138CA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4503-E8DC-43D1-9E0B-D5DDBE3E1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715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11A1B-8E2C-47C8-814F-B3354DA138CA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4503-E8DC-43D1-9E0B-D5DDBE3E1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894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11A1B-8E2C-47C8-814F-B3354DA138CA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4503-E8DC-43D1-9E0B-D5DDBE3E1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208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11A1B-8E2C-47C8-814F-B3354DA138CA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4503-E8DC-43D1-9E0B-D5DDBE3E1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914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11A1B-8E2C-47C8-814F-B3354DA138CA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4503-E8DC-43D1-9E0B-D5DDBE3E1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891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11A1B-8E2C-47C8-814F-B3354DA138CA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4503-E8DC-43D1-9E0B-D5DDBE3E1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847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11A1B-8E2C-47C8-814F-B3354DA138CA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4503-E8DC-43D1-9E0B-D5DDBE3E1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1157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11A1B-8E2C-47C8-814F-B3354DA138CA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4503-E8DC-43D1-9E0B-D5DDBE3E1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2978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11A1B-8E2C-47C8-814F-B3354DA138CA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4503-E8DC-43D1-9E0B-D5DDBE3E1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425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11A1B-8E2C-47C8-814F-B3354DA138CA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84503-E8DC-43D1-9E0B-D5DDBE3E1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415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811A1B-8E2C-47C8-814F-B3354DA138CA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684503-E8DC-43D1-9E0B-D5DDBE3E1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605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895600"/>
            <a:ext cx="12192000" cy="23622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на тему: </a:t>
            </a:r>
          </a:p>
          <a:p>
            <a:r>
              <a:rPr lang="ru-RU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«Болезни</a:t>
            </a:r>
            <a:r>
              <a:rPr lang="ru-RU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пороки и недостатки </a:t>
            </a:r>
            <a:r>
              <a:rPr lang="ru-RU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вин».</a:t>
            </a:r>
            <a:endParaRPr lang="ru-RU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282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51164"/>
            <a:ext cx="12192000" cy="620683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3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Болезни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– это необратимые изменения свойств вина, которые вызываются жизнедеятельностью микроорганизмов. В результате вина приобретают неприятные запахи, привкусы, теряют прозрачность, изменяют окраску и становятся непригодными к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употреблению.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Пороки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 связаны с изменением состава вин, которые приводят к ухудшению их качества, но эти изменения не связаны с жизнедеятельностью микроорганизмов, а объясняются биохимическими и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физико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–химическими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процессами,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проходящими в винах за счет нарушения технологии производства этих вин, либо за счет случайно попавших в вино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вин – отклонения от нормального качества вина, не зависящие от технологии производства.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5914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07126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Болезни вин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0544"/>
            <a:ext cx="12192000" cy="5957455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dirty="0" smtClean="0"/>
              <a:t>	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Заболевание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вин приводит к значительному снижению их качества, а в ряде случаев вино становится совсем не пригодным к употреблению. Кроме этого больные вина способны инфицировать тару, оборудование, трубопроводы, что способствует в дальнейшем заболеваниям больших партий продукции. Поэтому предупреждение заболеваний путем правильной организации технологического процесса и хранения вина играет важную 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роль.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Болезни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вин вызываются чаще всего бактериями, реже дрожжами. Чаще всего заболеваниям подвергаются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слабоградусные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низкоэкстрактивные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вина. Восстановить полностью качество вина после лечения невозможно, можно лишь предотвратить дальнейшее протекание болезни. Поэтому необходимо строго соблюдать и поддерживать общее санитарное состояние производства, осуществлять постоянно микробиологический контроль за состоянием виноматериала, тары и 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оборудования.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Все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болезни в зависимости от свойств микроорганизмов делятся на 2 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группы: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Аэробные заболевания;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Анаэробные заболевания.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Аэробные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вызываются микроорганизмами, для жизнедеятельности которых необходим кислород. Анаэробные вызываются микроорганизмами, для жизнедеятельности которых кислород не нужен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557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4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45472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Пороки вин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86691"/>
            <a:ext cx="12192000" cy="597130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порокам вин относятся всякого рола помутнения, различные запахи, привкусы, то есть любые отклонения от нормального качества вина, не связанные с жизнедеятельностью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микроорганизмов.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Помутнения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делятся на несколько групп в зависимости от природы их происхождения. Различают биологические, биохимические и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физико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химические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помутнения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Биологические помутнения. Эти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помутнения связаны с жизнедеятельностью микроорганизмов. К биологическим помутнениям относятся дрожжевые помутнения натуральных вин после розлива их в бутылки. При розливе вино обогащается кислородом и содержащиеся в вине дрожжевые клетки даже при незначительном содержании сахара начинают размножаться. В результате накопления биомассы дрожжей прозрачность вина меняется. После использования всего сахара дрожжевые клетки отмирают и выпадают в осадок, вино опять становится прозрачным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59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Биохимические помутнения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42108"/>
            <a:ext cx="12192000" cy="591589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ru-RU" dirty="0" smtClean="0"/>
              <a:t>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Вызываются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основном действием окислительных ферментов. Окислению подвергаются в первую очередь фенольные соединения. Обязательным условием является контакт виноматериала с воздухом. Этот вид помутнений называется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оксидазный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касс, либо побурение или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покоричневение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Признаки: 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поверхности вина появляется пленка с характерным металлическим оттенком, при этом изменяется окраска вина. Белые вина приобретают буро – коричневый оттенок, красные – красно-коричневый. В вине может выпасть осадок, во вкусе и аромате появляются тона сухофруктов. Продукты окисления полифенолов имеют коричневую окраску и этим объясняется изменение окраски вина. Чаще всего этот порок проявляется в молодых винах, приготовленных из винограда, пораженного серой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гнилью.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проявления порока - хранение виноматериала в долитой таре, предохранение от контакта с воздухом, своевременная доливка и постоянное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сульфитирование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вина небольшими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дозами.</a:t>
            </a:r>
          </a:p>
          <a:p>
            <a:pPr marL="0" indent="0">
              <a:buNone/>
            </a:pPr>
            <a:r>
              <a:rPr lang="ru-RU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85115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43890"/>
          </a:xfrm>
        </p:spPr>
        <p:txBody>
          <a:bodyPr>
            <a:noAutofit/>
          </a:bodyPr>
          <a:lstStyle/>
          <a:p>
            <a:pPr algn="ctr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химические помутнения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62000"/>
            <a:ext cx="12192000" cy="60960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ru-RU" dirty="0" smtClean="0"/>
              <a:t>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Делятся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2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группы: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Кристаллические;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Коллоидные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Кристаллические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помутнения обуславливаются выделением кристаллов кислого виннокислого калия и виннокислого кальция. Также могут выделяться в осадок кальциевые соли других кислот – щавелевой, слизевой и др. Для предотвращения этих помутнений применяют обработку холодом или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метавинной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кислотой.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Обработку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холодом можно проводить по следующим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схемам: быстрое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охлаждение до температуры минус 4 -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5°С, выдержка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этой температуре 2 – 3 суток и фильтрование при температуре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охлаждения; Обработка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холодом в потоке с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предварительным внесением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виноматериал в качестве затравки мелко истолченных кристаллов винной кислоты или винного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камня.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стабилизации вин против выпадения кристаллов винного камня вместо обработки холодом можно применять обработку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метавинной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кислотой.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1286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71599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Коллоидные помутнения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42108"/>
            <a:ext cx="12192000" cy="5915892"/>
          </a:xfrm>
        </p:spPr>
        <p:txBody>
          <a:bodyPr>
            <a:normAutofit fontScale="325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sz="9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7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Коллоидные </a:t>
            </a:r>
            <a:r>
              <a:rPr lang="ru-RU" sz="7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помутнения возникают в следствие коагуляции нестойких к холоду веществ, содержащихся в вине в коллоидном состоянии. Такие вещества могут переходить в виноматериал из сусла, а также образовываться в период длительного хранения вина. К коллоидным помутнениям относятся белковые помутнения, помутнения, связанные с выделением неустойчивых форм фенольных соединений, полисахаридов, </a:t>
            </a:r>
            <a:r>
              <a:rPr lang="ru-RU" sz="7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меланоидинов</a:t>
            </a:r>
            <a:r>
              <a:rPr lang="ru-RU" sz="7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липидов, а также с наличием в вине ионов тяжелых металлов. </a:t>
            </a:r>
            <a:endParaRPr lang="ru-RU" sz="7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7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7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Проявление </a:t>
            </a:r>
            <a:r>
              <a:rPr lang="ru-RU" sz="7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коллоидных помутнений в вине зависит от ряда </a:t>
            </a:r>
            <a:r>
              <a:rPr lang="ru-RU" sz="7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факторов: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7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температуры;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7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величины </a:t>
            </a:r>
            <a:r>
              <a:rPr lang="ru-RU" sz="7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рН </a:t>
            </a:r>
            <a:r>
              <a:rPr lang="ru-RU" sz="7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среды;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7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содержания </a:t>
            </a:r>
            <a:r>
              <a:rPr lang="ru-RU" sz="7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соединений, способных выделяться в осадок </a:t>
            </a:r>
            <a:r>
              <a:rPr lang="ru-RU" sz="7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ряда </a:t>
            </a:r>
            <a:r>
              <a:rPr lang="ru-RU" sz="7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других факторов</a:t>
            </a:r>
            <a:r>
              <a:rPr lang="ru-RU" sz="7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7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0440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57744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 вин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03564"/>
            <a:ext cx="12192000" cy="605443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ru-RU" dirty="0" smtClean="0"/>
              <a:t>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недостаткам вин относят повышенную или пониженную кислотность. Эти отклонения от нормального вкуса обусловлены условиями выращивания винограда и не зависят от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винодела.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Гребневой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проявляется в винах при переработке винограда с невызревшими гребнями. Виноматериал приобретает излишнюю грубость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терпкость.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Низкая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экстрактивность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обуславливается низкой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экстрактивностью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сусла и не зависит от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винодела.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 вин исправляют купажированием; низкокислотных с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высококислотными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низкоэкстрактивных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высокоэкстрактивными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слабо окрашенных с интенсивно окрашенными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т.д.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устранения гребневого тона, связанного с повышенным содержанием компонентов, перешедших в сусло из гребней, применяют оклейку желатином.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577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27</Words>
  <Application>Microsoft Office PowerPoint</Application>
  <PresentationFormat>Широкоэкранный</PresentationFormat>
  <Paragraphs>42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Болезни вин </vt:lpstr>
      <vt:lpstr>Пороки вин </vt:lpstr>
      <vt:lpstr>Биохимические помутнения </vt:lpstr>
      <vt:lpstr>Физико – химические помутнения </vt:lpstr>
      <vt:lpstr>Коллоидные помутнения </vt:lpstr>
      <vt:lpstr>Недостатки вин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</cp:revision>
  <dcterms:created xsi:type="dcterms:W3CDTF">2024-11-20T17:00:59Z</dcterms:created>
  <dcterms:modified xsi:type="dcterms:W3CDTF">2024-11-20T17:24:26Z</dcterms:modified>
</cp:coreProperties>
</file>